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24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41A9-E7D9-48E9-92ED-1E0C97075CDE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2D08-4D45-47D3-980F-81097768A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883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41A9-E7D9-48E9-92ED-1E0C97075CDE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2D08-4D45-47D3-980F-81097768A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64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41A9-E7D9-48E9-92ED-1E0C97075CDE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2D08-4D45-47D3-980F-81097768A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021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41A9-E7D9-48E9-92ED-1E0C97075CDE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2D08-4D45-47D3-980F-81097768A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79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41A9-E7D9-48E9-92ED-1E0C97075CDE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2D08-4D45-47D3-980F-81097768A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791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41A9-E7D9-48E9-92ED-1E0C97075CDE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2D08-4D45-47D3-980F-81097768A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19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41A9-E7D9-48E9-92ED-1E0C97075CDE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2D08-4D45-47D3-980F-81097768A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384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41A9-E7D9-48E9-92ED-1E0C97075CDE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2D08-4D45-47D3-980F-81097768A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948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41A9-E7D9-48E9-92ED-1E0C97075CDE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2D08-4D45-47D3-980F-81097768A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88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41A9-E7D9-48E9-92ED-1E0C97075CDE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2D08-4D45-47D3-980F-81097768A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065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41A9-E7D9-48E9-92ED-1E0C97075CDE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52D08-4D45-47D3-980F-81097768A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703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041A9-E7D9-48E9-92ED-1E0C97075CDE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52D08-4D45-47D3-980F-81097768A7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5360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ixabay.com/de/gro%C3%9Fbritannien-flagge-union-jack-uk-1443709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B1CE8-B5FE-FB05-3045-0896D083E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050" y="1149350"/>
            <a:ext cx="5803900" cy="3352800"/>
          </a:xfrm>
        </p:spPr>
        <p:txBody>
          <a:bodyPr>
            <a:normAutofit fontScale="90000"/>
          </a:bodyPr>
          <a:lstStyle/>
          <a:p>
            <a:br>
              <a:rPr lang="en-GB" sz="3200" dirty="0">
                <a:latin typeface="Bodoni MT Condensed" panose="02070606080606020203" pitchFamily="18" charset="0"/>
              </a:rPr>
            </a:br>
            <a:r>
              <a:rPr lang="en-GB" sz="6000" dirty="0">
                <a:latin typeface="Bodoni MT Condensed" panose="02070606080606020203" pitchFamily="18" charset="0"/>
              </a:rPr>
              <a:t>DRESSAGE TO MUSIC </a:t>
            </a:r>
            <a:br>
              <a:rPr lang="en-GB" sz="6000" dirty="0">
                <a:latin typeface="Bodoni MT Condensed" panose="02070606080606020203" pitchFamily="18" charset="0"/>
              </a:rPr>
            </a:br>
            <a:br>
              <a:rPr lang="en-GB" sz="3200" dirty="0">
                <a:latin typeface="Bodoni MT Condensed" panose="02070606080606020203" pitchFamily="18" charset="0"/>
              </a:rPr>
            </a:br>
            <a:r>
              <a:rPr lang="en-GB" sz="2200" dirty="0">
                <a:latin typeface="Bodoni MT Condensed" panose="02070606080606020203" pitchFamily="18" charset="0"/>
              </a:rPr>
              <a:t>Ever wanted to start Dressage to Music but don’t know where to start ?</a:t>
            </a:r>
            <a:br>
              <a:rPr lang="en-GB" sz="2200" dirty="0">
                <a:latin typeface="Bodoni MT Condensed" panose="02070606080606020203" pitchFamily="18" charset="0"/>
              </a:rPr>
            </a:br>
            <a:br>
              <a:rPr lang="en-GB" sz="2200" dirty="0">
                <a:latin typeface="Bodoni MT Condensed" panose="02070606080606020203" pitchFamily="18" charset="0"/>
              </a:rPr>
            </a:br>
            <a:r>
              <a:rPr lang="en-GB" sz="2200" dirty="0">
                <a:latin typeface="Bodoni MT Condensed" panose="02070606080606020203" pitchFamily="18" charset="0"/>
              </a:rPr>
              <a:t>Inspired by Olympian Beccy Moody and </a:t>
            </a:r>
            <a:r>
              <a:rPr lang="en-GB" sz="2200" dirty="0" err="1">
                <a:latin typeface="Bodoni MT Condensed" panose="02070606080606020203" pitchFamily="18" charset="0"/>
              </a:rPr>
              <a:t>Jaegerbomb</a:t>
            </a:r>
            <a:r>
              <a:rPr lang="en-GB" sz="2200" dirty="0">
                <a:latin typeface="Bodoni MT Condensed" panose="02070606080606020203" pitchFamily="18" charset="0"/>
              </a:rPr>
              <a:t> ?</a:t>
            </a:r>
            <a:br>
              <a:rPr lang="en-GB" sz="2200" dirty="0">
                <a:latin typeface="Bodoni MT Condensed" panose="02070606080606020203" pitchFamily="18" charset="0"/>
              </a:rPr>
            </a:br>
            <a:br>
              <a:rPr lang="en-GB" sz="2200" dirty="0">
                <a:latin typeface="Bodoni MT Condensed" panose="02070606080606020203" pitchFamily="18" charset="0"/>
              </a:rPr>
            </a:br>
            <a:br>
              <a:rPr lang="en-GB" sz="2200" dirty="0">
                <a:latin typeface="Bodoni MT Condensed" panose="02070606080606020203" pitchFamily="18" charset="0"/>
              </a:rPr>
            </a:br>
            <a:r>
              <a:rPr lang="en-GB" sz="3600" dirty="0">
                <a:latin typeface="Bodoni MT Condensed" panose="02070606080606020203" pitchFamily="18" charset="0"/>
              </a:rPr>
              <a:t>Come and find out how to start !</a:t>
            </a:r>
            <a:br>
              <a:rPr lang="en-GB" sz="3600" dirty="0">
                <a:latin typeface="Bodoni MT Condensed" panose="02070606080606020203" pitchFamily="18" charset="0"/>
              </a:rPr>
            </a:br>
            <a:endParaRPr lang="en-GB" sz="3200" dirty="0">
              <a:latin typeface="Bodoni MT Condensed" panose="020706060806060202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109E7F-958D-71A3-93FD-A168D0906C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911373"/>
            <a:ext cx="5372100" cy="4708877"/>
          </a:xfrm>
        </p:spPr>
        <p:txBody>
          <a:bodyPr>
            <a:normAutofit fontScale="77500" lnSpcReduction="20000"/>
          </a:bodyPr>
          <a:lstStyle/>
          <a:p>
            <a:r>
              <a:rPr lang="en-GB" sz="5200" dirty="0">
                <a:solidFill>
                  <a:srgbClr val="00B050"/>
                </a:solidFill>
                <a:latin typeface="Bodoni MT Condensed" panose="02070606080606020203" pitchFamily="18" charset="0"/>
                <a:ea typeface="+mj-ea"/>
                <a:cs typeface="+mj-cs"/>
              </a:rPr>
              <a:t>Bewdley Bridle Club</a:t>
            </a:r>
          </a:p>
          <a:p>
            <a:r>
              <a:rPr lang="en-GB" sz="2000" dirty="0">
                <a:latin typeface="Bodoni MT Condensed" panose="02070606080606020203" pitchFamily="18" charset="0"/>
                <a:ea typeface="+mj-ea"/>
                <a:cs typeface="+mj-cs"/>
              </a:rPr>
              <a:t>presents</a:t>
            </a:r>
          </a:p>
          <a:p>
            <a:endParaRPr lang="en-GB" sz="2000" dirty="0">
              <a:latin typeface="Bodoni MT Condensed" panose="02070606080606020203" pitchFamily="18" charset="0"/>
              <a:ea typeface="+mj-ea"/>
              <a:cs typeface="+mj-cs"/>
            </a:endParaRPr>
          </a:p>
          <a:p>
            <a:r>
              <a:rPr lang="en-GB" sz="2900" dirty="0">
                <a:latin typeface="Bodoni MT Condensed" panose="02070606080606020203" pitchFamily="18" charset="0"/>
                <a:ea typeface="+mj-ea"/>
                <a:cs typeface="+mj-cs"/>
              </a:rPr>
              <a:t>Tony </a:t>
            </a:r>
            <a:r>
              <a:rPr lang="en-GB" sz="2900" dirty="0" err="1">
                <a:latin typeface="Bodoni MT Condensed" panose="02070606080606020203" pitchFamily="18" charset="0"/>
                <a:ea typeface="+mj-ea"/>
                <a:cs typeface="+mj-cs"/>
              </a:rPr>
              <a:t>Hobden</a:t>
            </a:r>
            <a:r>
              <a:rPr lang="en-GB" sz="2900" dirty="0">
                <a:latin typeface="Bodoni MT Condensed" panose="02070606080606020203" pitchFamily="18" charset="0"/>
                <a:ea typeface="+mj-ea"/>
                <a:cs typeface="+mj-cs"/>
              </a:rPr>
              <a:t> of</a:t>
            </a:r>
          </a:p>
          <a:p>
            <a:endParaRPr lang="en-GB" sz="2900" dirty="0">
              <a:latin typeface="Bodoni MT Condensed" panose="02070606080606020203" pitchFamily="18" charset="0"/>
              <a:ea typeface="+mj-ea"/>
              <a:cs typeface="+mj-cs"/>
            </a:endParaRPr>
          </a:p>
          <a:p>
            <a:r>
              <a:rPr lang="en-GB" sz="2900" dirty="0">
                <a:latin typeface="Bodoni MT Condensed" panose="02070606080606020203" pitchFamily="18" charset="0"/>
                <a:ea typeface="+mj-ea"/>
                <a:cs typeface="+mj-cs"/>
              </a:rPr>
              <a:t>Sat November 30</a:t>
            </a:r>
            <a:r>
              <a:rPr lang="en-GB" sz="2900" baseline="30000" dirty="0">
                <a:latin typeface="Bodoni MT Condensed" panose="02070606080606020203" pitchFamily="18" charset="0"/>
                <a:ea typeface="+mj-ea"/>
                <a:cs typeface="+mj-cs"/>
              </a:rPr>
              <a:t>th</a:t>
            </a:r>
            <a:endParaRPr lang="en-GB" sz="2900" dirty="0">
              <a:latin typeface="Bodoni MT Condensed" panose="02070606080606020203" pitchFamily="18" charset="0"/>
              <a:ea typeface="+mj-ea"/>
              <a:cs typeface="+mj-cs"/>
            </a:endParaRPr>
          </a:p>
          <a:p>
            <a:r>
              <a:rPr lang="en-GB" sz="2900" dirty="0">
                <a:latin typeface="Bodoni MT Condensed" panose="02070606080606020203" pitchFamily="18" charset="0"/>
                <a:ea typeface="+mj-ea"/>
                <a:cs typeface="+mj-cs"/>
              </a:rPr>
              <a:t>7pm start</a:t>
            </a:r>
          </a:p>
          <a:p>
            <a:r>
              <a:rPr lang="en-GB" sz="2900" dirty="0">
                <a:latin typeface="Bodoni MT Condensed" panose="02070606080606020203" pitchFamily="18" charset="0"/>
                <a:ea typeface="+mj-ea"/>
                <a:cs typeface="+mj-cs"/>
              </a:rPr>
              <a:t>The Queens Head, </a:t>
            </a:r>
            <a:r>
              <a:rPr lang="en-GB" sz="2900" dirty="0" err="1">
                <a:latin typeface="Bodoni MT Condensed" panose="02070606080606020203" pitchFamily="18" charset="0"/>
                <a:ea typeface="+mj-ea"/>
                <a:cs typeface="+mj-cs"/>
              </a:rPr>
              <a:t>Wolverley</a:t>
            </a:r>
            <a:r>
              <a:rPr lang="en-GB" sz="2900" dirty="0">
                <a:latin typeface="Bodoni MT Condensed" panose="02070606080606020203" pitchFamily="18" charset="0"/>
                <a:ea typeface="+mj-ea"/>
                <a:cs typeface="+mj-cs"/>
              </a:rPr>
              <a:t> DY11 5XB</a:t>
            </a:r>
          </a:p>
          <a:p>
            <a:endParaRPr lang="en-GB" sz="2900" dirty="0">
              <a:latin typeface="Bodoni MT Condensed" panose="02070606080606020203" pitchFamily="18" charset="0"/>
              <a:ea typeface="+mj-ea"/>
              <a:cs typeface="+mj-cs"/>
            </a:endParaRPr>
          </a:p>
          <a:p>
            <a:r>
              <a:rPr lang="en-GB" sz="2900" dirty="0">
                <a:latin typeface="Bodoni MT Condensed" panose="02070606080606020203" pitchFamily="18" charset="0"/>
                <a:ea typeface="+mj-ea"/>
                <a:cs typeface="+mj-cs"/>
              </a:rPr>
              <a:t>Members £5  </a:t>
            </a:r>
          </a:p>
          <a:p>
            <a:r>
              <a:rPr lang="en-GB" sz="2900" dirty="0">
                <a:latin typeface="Bodoni MT Condensed" panose="02070606080606020203" pitchFamily="18" charset="0"/>
                <a:ea typeface="+mj-ea"/>
                <a:cs typeface="+mj-cs"/>
              </a:rPr>
              <a:t>Non Members £10</a:t>
            </a:r>
          </a:p>
          <a:p>
            <a:endParaRPr lang="en-GB" sz="2900" dirty="0">
              <a:latin typeface="Bodoni MT Condensed" panose="02070606080606020203" pitchFamily="18" charset="0"/>
              <a:ea typeface="+mj-ea"/>
              <a:cs typeface="+mj-cs"/>
            </a:endParaRPr>
          </a:p>
          <a:p>
            <a:r>
              <a:rPr lang="en-GB" sz="2900" dirty="0">
                <a:latin typeface="Bodoni MT Condensed" panose="02070606080606020203" pitchFamily="18" charset="0"/>
                <a:ea typeface="+mj-ea"/>
                <a:cs typeface="+mj-cs"/>
              </a:rPr>
              <a:t>Booking / more info Vicky@bardleybowen.co.uk</a:t>
            </a:r>
          </a:p>
          <a:p>
            <a:endParaRPr lang="en-GB" sz="2900" dirty="0">
              <a:latin typeface="Bodoni MT Condensed" panose="02070606080606020203" pitchFamily="18" charset="0"/>
              <a:ea typeface="+mj-ea"/>
              <a:cs typeface="+mj-cs"/>
            </a:endParaRPr>
          </a:p>
          <a:p>
            <a:endParaRPr lang="en-GB" sz="2900" dirty="0">
              <a:latin typeface="Bodoni MT Condensed" panose="02070606080606020203" pitchFamily="18" charset="0"/>
              <a:ea typeface="+mj-ea"/>
              <a:cs typeface="+mj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9F8BB57-E7A4-43E3-A543-35CBBE20C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49" b="15606"/>
          <a:stretch/>
        </p:blipFill>
        <p:spPr>
          <a:xfrm>
            <a:off x="0" y="9614648"/>
            <a:ext cx="6858000" cy="24204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8024373-6A76-03CF-B09D-54D4B2A9E2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14300" y="425450"/>
            <a:ext cx="1111250" cy="55562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9225967-CF61-5DB8-D99F-CF4FF5521F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613400" y="463550"/>
            <a:ext cx="1111250" cy="555625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D32C7EFD-B294-5D6D-BB4B-C68E769859B4}"/>
              </a:ext>
            </a:extLst>
          </p:cNvPr>
          <p:cNvGrpSpPr/>
          <p:nvPr/>
        </p:nvGrpSpPr>
        <p:grpSpPr>
          <a:xfrm>
            <a:off x="4108450" y="5988798"/>
            <a:ext cx="1225884" cy="483969"/>
            <a:chOff x="4108450" y="5988798"/>
            <a:chExt cx="1225884" cy="483969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BC160661-E925-6AE6-D717-67F7AFE81A7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816" t="31196" r="47313" b="41992"/>
            <a:stretch/>
          </p:blipFill>
          <p:spPr>
            <a:xfrm>
              <a:off x="4108450" y="5988798"/>
              <a:ext cx="1225884" cy="483969"/>
            </a:xfrm>
            <a:prstGeom prst="rect">
              <a:avLst/>
            </a:prstGeom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CED6ECB-5B96-8BE2-4C68-F5BEA631F473}"/>
                </a:ext>
              </a:extLst>
            </p:cNvPr>
            <p:cNvSpPr/>
            <p:nvPr/>
          </p:nvSpPr>
          <p:spPr>
            <a:xfrm>
              <a:off x="4466167" y="6290733"/>
              <a:ext cx="859366" cy="101600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98364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</TotalTime>
  <Words>79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Bodoni MT Condensed</vt:lpstr>
      <vt:lpstr>Calibri</vt:lpstr>
      <vt:lpstr>Calibri Light</vt:lpstr>
      <vt:lpstr>Office Theme</vt:lpstr>
      <vt:lpstr> DRESSAGE TO MUSIC   Ever wanted to start Dressage to Music but don’t know where to start ?  Inspired by Olympian Beccy Moody and Jaegerbomb ?   Come and find out how to start 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Vicky</dc:creator>
  <cp:lastModifiedBy>Vicky</cp:lastModifiedBy>
  <cp:revision>4</cp:revision>
  <dcterms:created xsi:type="dcterms:W3CDTF">2024-10-19T08:57:06Z</dcterms:created>
  <dcterms:modified xsi:type="dcterms:W3CDTF">2024-10-19T09:39:32Z</dcterms:modified>
</cp:coreProperties>
</file>